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9" r:id="rId12"/>
    <p:sldId id="280" r:id="rId13"/>
    <p:sldId id="281" r:id="rId14"/>
    <p:sldId id="282" r:id="rId15"/>
    <p:sldId id="27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52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FAF8-0AB2-9F46-BABB-CC631AFABDAB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75EC-9172-C940-B330-6076E3535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6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8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9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1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84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6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6C2FE-7777-CE4F-A82D-312DC59AC8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6D76-7F84-5C44-876B-9D820F61AE5A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9682" y="3521561"/>
            <a:ext cx="6783614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80"/>
              </a:lnSpc>
            </a:pPr>
            <a:r>
              <a:rPr lang="en-US" sz="4400" dirty="0">
                <a:latin typeface="Georgia"/>
                <a:cs typeface="Georgia"/>
              </a:rPr>
              <a:t>Reporting and Archiving in </a:t>
            </a:r>
            <a:r>
              <a:rPr lang="en-US" sz="4400" dirty="0" err="1">
                <a:latin typeface="Georgia"/>
                <a:cs typeface="Georgia"/>
              </a:rPr>
              <a:t>Taskstream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Summer 2020 Workshop: </a:t>
            </a:r>
            <a:r>
              <a:rPr lang="en-US" sz="1600" dirty="0" err="1">
                <a:latin typeface="Arial"/>
                <a:cs typeface="Arial"/>
              </a:rPr>
              <a:t>Taskstream</a:t>
            </a:r>
            <a:r>
              <a:rPr lang="en-US" sz="1600" dirty="0">
                <a:latin typeface="Arial"/>
                <a:cs typeface="Arial"/>
              </a:rPr>
              <a:t> Series #11</a:t>
            </a:r>
          </a:p>
          <a:p>
            <a:r>
              <a:rPr lang="en-US" sz="1600" dirty="0">
                <a:latin typeface="Arial"/>
                <a:cs typeface="Arial"/>
              </a:rPr>
              <a:t>presented by: Mary Elizabeth Spence</a:t>
            </a:r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July 30, 2020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17" name="Picture 16" descr="student-un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52" y="350264"/>
            <a:ext cx="6698244" cy="3003633"/>
          </a:xfrm>
          <a:prstGeom prst="rect">
            <a:avLst/>
          </a:prstGeom>
          <a:ln w="12700" cmpd="sng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100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8840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Assessment Cycle Summary Report (</a:t>
            </a:r>
            <a:r>
              <a:rPr lang="en-US" sz="3600" dirty="0" err="1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con’t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8B9B9-64DF-AA4F-A896-CC4B7B0BA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359" y="944213"/>
            <a:ext cx="6565116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3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60179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 Reporting Menu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 Cycle Detail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113DB-1C6A-3947-A2E3-2C7683477EFC}"/>
              </a:ext>
            </a:extLst>
          </p:cNvPr>
          <p:cNvSpPr txBox="1"/>
          <p:nvPr/>
        </p:nvSpPr>
        <p:spPr>
          <a:xfrm>
            <a:off x="99726" y="1217424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89EE4-5129-F14C-A729-83D0909319B9}"/>
              </a:ext>
            </a:extLst>
          </p:cNvPr>
          <p:cNvSpPr txBox="1"/>
          <p:nvPr/>
        </p:nvSpPr>
        <p:spPr>
          <a:xfrm>
            <a:off x="99725" y="2522786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149197-ADCD-9B4A-A27C-8ACC0365C80A}"/>
              </a:ext>
            </a:extLst>
          </p:cNvPr>
          <p:cNvSpPr txBox="1"/>
          <p:nvPr/>
        </p:nvSpPr>
        <p:spPr>
          <a:xfrm>
            <a:off x="95222" y="4674353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6580A-BDE8-7D4B-B9FA-86FBB9F6C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688" y="1217424"/>
            <a:ext cx="7772400" cy="1288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B2990-FFA1-CE47-8202-078CA68867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562"/>
          <a:stretch/>
        </p:blipFill>
        <p:spPr>
          <a:xfrm>
            <a:off x="1194288" y="2626375"/>
            <a:ext cx="7315200" cy="1936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69AB0-C6D2-7B4E-8F76-EF12CB9AF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4288" y="4699016"/>
            <a:ext cx="7315200" cy="10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9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6627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Assessment Cycle Detail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27B2A-0A54-1E48-8133-C28D240AA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760" y="945945"/>
            <a:ext cx="6126480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9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8077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Assessment Cycle Detail Report (</a:t>
            </a:r>
            <a:r>
              <a:rPr lang="en-US" sz="3600" dirty="0" err="1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con’t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5E8F1-6222-F641-A102-B91CA5AB7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557" y="978408"/>
            <a:ext cx="6194230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0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4455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Archived Documents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DE5E6-66A3-0444-9573-31C108608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055" y="1438855"/>
            <a:ext cx="1956504" cy="1348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4116BE-5251-E64D-A004-C36F84B4A6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9687" y="962629"/>
            <a:ext cx="5718401" cy="3257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5BC8D-C69D-6842-82C5-B76A6CF659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101" y="4352602"/>
            <a:ext cx="5718401" cy="15427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E1326D-0490-4648-A456-B402B8E62AC6}"/>
              </a:ext>
            </a:extLst>
          </p:cNvPr>
          <p:cNvSpPr txBox="1"/>
          <p:nvPr/>
        </p:nvSpPr>
        <p:spPr>
          <a:xfrm>
            <a:off x="95222" y="1068366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4630FB-E4DE-D342-A835-8C35089049CB}"/>
              </a:ext>
            </a:extLst>
          </p:cNvPr>
          <p:cNvSpPr txBox="1"/>
          <p:nvPr/>
        </p:nvSpPr>
        <p:spPr>
          <a:xfrm>
            <a:off x="2069985" y="930768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E523C6-190A-994D-A72F-3B24BA7203EC}"/>
              </a:ext>
            </a:extLst>
          </p:cNvPr>
          <p:cNvSpPr txBox="1"/>
          <p:nvPr/>
        </p:nvSpPr>
        <p:spPr>
          <a:xfrm>
            <a:off x="95222" y="4533728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C7F2A4-A078-5249-B75E-A5D6A5FA2915}"/>
              </a:ext>
            </a:extLst>
          </p:cNvPr>
          <p:cNvSpPr/>
          <p:nvPr/>
        </p:nvSpPr>
        <p:spPr>
          <a:xfrm>
            <a:off x="4411981" y="3966359"/>
            <a:ext cx="845820" cy="295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D417E9-EE03-8C49-AAC2-167FEF27D361}"/>
              </a:ext>
            </a:extLst>
          </p:cNvPr>
          <p:cNvSpPr/>
          <p:nvPr/>
        </p:nvSpPr>
        <p:spPr>
          <a:xfrm>
            <a:off x="552450" y="2495550"/>
            <a:ext cx="1760909" cy="295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8B9070-3AD1-0747-9204-3A94ACC10247}"/>
              </a:ext>
            </a:extLst>
          </p:cNvPr>
          <p:cNvSpPr/>
          <p:nvPr/>
        </p:nvSpPr>
        <p:spPr>
          <a:xfrm>
            <a:off x="1058391" y="5081530"/>
            <a:ext cx="1045884" cy="295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2F408D-8273-054B-9AC0-97C673D60CD9}"/>
              </a:ext>
            </a:extLst>
          </p:cNvPr>
          <p:cNvSpPr/>
          <p:nvPr/>
        </p:nvSpPr>
        <p:spPr>
          <a:xfrm>
            <a:off x="5790910" y="5646535"/>
            <a:ext cx="1045884" cy="295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/>
                <a:cs typeface="Arial"/>
              </a:rPr>
              <a:t>Session Q &amp; A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65C09-7306-794E-A3FF-BD090A2D7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634" y="944213"/>
            <a:ext cx="67208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0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663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/>
                <a:cs typeface="Arial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/>
                <a:cs typeface="Arial"/>
              </a:rPr>
              <a:t> Help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60D41-8D85-A544-BBBA-C40FD50E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33" y="1760041"/>
            <a:ext cx="4365098" cy="769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7FF3B0-AAF4-CC4B-A67C-8611F2B3C426}"/>
              </a:ext>
            </a:extLst>
          </p:cNvPr>
          <p:cNvSpPr txBox="1"/>
          <p:nvPr/>
        </p:nvSpPr>
        <p:spPr>
          <a:xfrm>
            <a:off x="1969683" y="836711"/>
            <a:ext cx="680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“after hours” assistance, </a:t>
            </a:r>
            <a:r>
              <a:rPr lang="en-US" dirty="0" err="1"/>
              <a:t>Taskstream</a:t>
            </a:r>
            <a:r>
              <a:rPr lang="en-US" dirty="0"/>
              <a:t> has a number of great resources including contact by email and phone and a substantial set of guides. All can be accessed by clicking “? Help”: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CD2FC-6CD8-3E4C-88DB-2ADF2F271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409" y="2575869"/>
            <a:ext cx="5520946" cy="4161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E0FFA6B-4247-A443-9C1D-5C537DE82F77}"/>
              </a:ext>
            </a:extLst>
          </p:cNvPr>
          <p:cNvSpPr/>
          <p:nvPr/>
        </p:nvSpPr>
        <p:spPr>
          <a:xfrm>
            <a:off x="4109013" y="1760041"/>
            <a:ext cx="694481" cy="4970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45" y="989104"/>
            <a:ext cx="47051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Welcome and thank you for participating in our Summer Workshop Series!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You will be muted upon entry to the workshop, so please introduce yourself via the Chat feature by clicking “Chat.”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4705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latin typeface="Georgia"/>
                <a:cs typeface="Georgia"/>
              </a:rPr>
              <a:t>Workshop Procedures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UnivLogo_Horiz_2C_Da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29965" cy="625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B8F4E1-D15F-5540-8431-9FE490FD4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57" y="3357680"/>
            <a:ext cx="3614718" cy="8391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BB3A8B-E82B-6640-AF90-68DB4FAD96C2}"/>
              </a:ext>
            </a:extLst>
          </p:cNvPr>
          <p:cNvSpPr/>
          <p:nvPr/>
        </p:nvSpPr>
        <p:spPr>
          <a:xfrm>
            <a:off x="2356337" y="3163534"/>
            <a:ext cx="855786" cy="1232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A0EAA-CE7D-7644-8B46-4954591DDEAA}"/>
              </a:ext>
            </a:extLst>
          </p:cNvPr>
          <p:cNvSpPr txBox="1"/>
          <p:nvPr/>
        </p:nvSpPr>
        <p:spPr>
          <a:xfrm>
            <a:off x="259745" y="4465850"/>
            <a:ext cx="4705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window to the right will appear where you can add your introduction: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DB934-FF64-EE4B-A619-6FEA8A54C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497" y="638908"/>
            <a:ext cx="2527300" cy="443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AE8258-B7FF-A346-B174-70F76E2E6DF0}"/>
              </a:ext>
            </a:extLst>
          </p:cNvPr>
          <p:cNvCxnSpPr>
            <a:cxnSpLocks/>
          </p:cNvCxnSpPr>
          <p:nvPr/>
        </p:nvCxnSpPr>
        <p:spPr>
          <a:xfrm>
            <a:off x="4712678" y="4982310"/>
            <a:ext cx="11546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4F06AA2-5AFF-DB4C-9D64-6A23C8DEDF91}"/>
              </a:ext>
            </a:extLst>
          </p:cNvPr>
          <p:cNvSpPr txBox="1"/>
          <p:nvPr/>
        </p:nvSpPr>
        <p:spPr>
          <a:xfrm>
            <a:off x="259745" y="5173736"/>
            <a:ext cx="847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you have questions during the session, please add them to the Chat box and at the conclusion of our time we will include them in the Q and A.</a:t>
            </a:r>
          </a:p>
        </p:txBody>
      </p:sp>
    </p:spTree>
    <p:extLst>
      <p:ext uri="{BB962C8B-B14F-4D97-AF65-F5344CB8AC3E}">
        <p14:creationId xmlns:p14="http://schemas.microsoft.com/office/powerpoint/2010/main" val="421569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82117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6103558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273117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871147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761" y="6056490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156" y="6268884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9682" y="990269"/>
            <a:ext cx="6783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Attendees will be able to: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Run reports by Program Workspace for the following: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Alignment between Outcome Sets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Assessment Detail and Summary of Annual Cycles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Use these reports for internal and/or external assessment and accreditation reporting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Archive Documents space to save all internal and/or external assessment and accreditation documents 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1969682" y="297882"/>
            <a:ext cx="394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/>
                <a:cs typeface="Georgia"/>
              </a:rPr>
              <a:t>Workshop Agenda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70664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 Welcome Screen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screen will show any Programs that you have access to view/edit.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D2C8B-56D1-A245-ACFC-225AB3B9C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72" y="1221212"/>
            <a:ext cx="8938655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70664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 Welcome Screen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screen will show any Programs that you have access to view/edit.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D2C8B-56D1-A245-ACFC-225AB3B9C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72" y="1221212"/>
            <a:ext cx="8938655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3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60179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 Reporting Menu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Alignment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FF50E-B10D-3644-AD30-6A0C962623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169"/>
          <a:stretch/>
        </p:blipFill>
        <p:spPr>
          <a:xfrm>
            <a:off x="1360047" y="1221212"/>
            <a:ext cx="6277740" cy="1186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1C5A00-2259-AD49-8D19-13F1BCAA7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850" y="2576750"/>
            <a:ext cx="6972300" cy="161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7F558C-989E-FC43-8C5F-DDE0240A3D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076"/>
          <a:stretch/>
        </p:blipFill>
        <p:spPr>
          <a:xfrm>
            <a:off x="1489920" y="4278232"/>
            <a:ext cx="6017994" cy="1617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4113DB-1C6A-3947-A2E3-2C7683477EFC}"/>
              </a:ext>
            </a:extLst>
          </p:cNvPr>
          <p:cNvSpPr txBox="1"/>
          <p:nvPr/>
        </p:nvSpPr>
        <p:spPr>
          <a:xfrm>
            <a:off x="99726" y="1217424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89EE4-5129-F14C-A729-83D0909319B9}"/>
              </a:ext>
            </a:extLst>
          </p:cNvPr>
          <p:cNvSpPr txBox="1"/>
          <p:nvPr/>
        </p:nvSpPr>
        <p:spPr>
          <a:xfrm>
            <a:off x="99725" y="2522786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149197-ADCD-9B4A-A27C-8ACC0365C80A}"/>
              </a:ext>
            </a:extLst>
          </p:cNvPr>
          <p:cNvSpPr txBox="1"/>
          <p:nvPr/>
        </p:nvSpPr>
        <p:spPr>
          <a:xfrm>
            <a:off x="99725" y="4193820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</a:t>
            </a:r>
          </a:p>
        </p:txBody>
      </p:sp>
    </p:spTree>
    <p:extLst>
      <p:ext uri="{BB962C8B-B14F-4D97-AF65-F5344CB8AC3E}">
        <p14:creationId xmlns:p14="http://schemas.microsoft.com/office/powerpoint/2010/main" val="209648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3847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Alignment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44BEE-BE06-5E49-92AD-3FC2FFA9C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919" y="960120"/>
            <a:ext cx="585216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60179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Taskstream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 Reporting Menu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 Cycle Summary Report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113DB-1C6A-3947-A2E3-2C7683477EFC}"/>
              </a:ext>
            </a:extLst>
          </p:cNvPr>
          <p:cNvSpPr txBox="1"/>
          <p:nvPr/>
        </p:nvSpPr>
        <p:spPr>
          <a:xfrm>
            <a:off x="99726" y="1217424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89EE4-5129-F14C-A729-83D0909319B9}"/>
              </a:ext>
            </a:extLst>
          </p:cNvPr>
          <p:cNvSpPr txBox="1"/>
          <p:nvPr/>
        </p:nvSpPr>
        <p:spPr>
          <a:xfrm>
            <a:off x="99725" y="2522786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149197-ADCD-9B4A-A27C-8ACC0365C80A}"/>
              </a:ext>
            </a:extLst>
          </p:cNvPr>
          <p:cNvSpPr txBox="1"/>
          <p:nvPr/>
        </p:nvSpPr>
        <p:spPr>
          <a:xfrm>
            <a:off x="95222" y="4674353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6580A-BDE8-7D4B-B9FA-86FBB9F6C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688" y="1217424"/>
            <a:ext cx="7772400" cy="1288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B2990-FFA1-CE47-8202-078CA68867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562"/>
          <a:stretch/>
        </p:blipFill>
        <p:spPr>
          <a:xfrm>
            <a:off x="1194288" y="2626375"/>
            <a:ext cx="7315200" cy="1936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69AB0-C6D2-7B4E-8F76-EF12CB9AFF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4288" y="4699016"/>
            <a:ext cx="7315200" cy="10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3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59746" y="5979715"/>
            <a:ext cx="847834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nivLogo_Horiz_2C_L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12302"/>
            <a:ext cx="2303122" cy="618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4231" y="6297089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0" name="Picture 19" descr="FB-f-Logo__blue_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50" y="6350205"/>
            <a:ext cx="165326" cy="165326"/>
          </a:xfrm>
          <a:prstGeom prst="rect">
            <a:avLst/>
          </a:prstGeom>
        </p:spPr>
      </p:pic>
      <p:pic>
        <p:nvPicPr>
          <p:cNvPr id="21" name="Picture 20" descr="twitter-bird-light-b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7" y="6290489"/>
            <a:ext cx="274971" cy="274971"/>
          </a:xfrm>
          <a:prstGeom prst="rect">
            <a:avLst/>
          </a:prstGeom>
        </p:spPr>
      </p:pic>
      <p:pic>
        <p:nvPicPr>
          <p:cNvPr id="22" name="Picture 21" descr="world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7" y="6347057"/>
            <a:ext cx="168411" cy="168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87664" y="6303137"/>
            <a:ext cx="1018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/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5679" y="6294722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@</a:t>
            </a:r>
            <a:r>
              <a:rPr lang="en-US" sz="900" b="1" dirty="0" err="1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746" y="297882"/>
            <a:ext cx="7390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cs typeface="Century Gothic"/>
              </a:rPr>
              <a:t>Assessment Cycle Summary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3F5D9-41B0-5E44-80C2-5E366055E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99" y="980842"/>
            <a:ext cx="7822401" cy="48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2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446</Words>
  <Application>Microsoft Macintosh PowerPoint</Application>
  <PresentationFormat>On-screen Show (4:3)</PresentationFormat>
  <Paragraphs>107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Clark</dc:creator>
  <cp:lastModifiedBy>Microsoft Office User</cp:lastModifiedBy>
  <cp:revision>52</cp:revision>
  <cp:lastPrinted>2013-08-23T22:03:43Z</cp:lastPrinted>
  <dcterms:created xsi:type="dcterms:W3CDTF">2013-08-23T15:55:02Z</dcterms:created>
  <dcterms:modified xsi:type="dcterms:W3CDTF">2020-07-28T22:06:18Z</dcterms:modified>
</cp:coreProperties>
</file>